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26" r:id="rId2"/>
    <p:sldMasterId id="2147483675" r:id="rId3"/>
    <p:sldMasterId id="2147483705" r:id="rId4"/>
    <p:sldMasterId id="2147483712" r:id="rId5"/>
    <p:sldMasterId id="2147483719" r:id="rId6"/>
  </p:sldMasterIdLst>
  <p:notesMasterIdLst>
    <p:notesMasterId r:id="rId9"/>
  </p:notesMasterIdLst>
  <p:sldIdLst>
    <p:sldId id="256"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6092"/>
    <a:srgbClr val="A88B4A"/>
    <a:srgbClr val="F67F21"/>
    <a:srgbClr val="7B704F"/>
    <a:srgbClr val="6C2686"/>
    <a:srgbClr val="082140"/>
    <a:srgbClr val="CA25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5" autoAdjust="0"/>
    <p:restoredTop sz="94752"/>
  </p:normalViewPr>
  <p:slideViewPr>
    <p:cSldViewPr snapToGrid="0" snapToObjects="1">
      <p:cViewPr varScale="1">
        <p:scale>
          <a:sx n="153" d="100"/>
          <a:sy n="153" d="100"/>
        </p:scale>
        <p:origin x="176" y="57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E54A33-1090-EC4D-8812-6652BA304414}" type="datetimeFigureOut">
              <a:rPr lang="en-US" smtClean="0"/>
              <a:t>9/12/24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C9DF67-0900-1547-96D2-E921F3F76B03}" type="slidenum">
              <a:rPr lang="en-US" smtClean="0"/>
              <a:t>‹#›</a:t>
            </a:fld>
            <a:endParaRPr lang="en-US"/>
          </a:p>
        </p:txBody>
      </p:sp>
    </p:spTree>
    <p:extLst>
      <p:ext uri="{BB962C8B-B14F-4D97-AF65-F5344CB8AC3E}">
        <p14:creationId xmlns:p14="http://schemas.microsoft.com/office/powerpoint/2010/main" val="506433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8144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Open day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090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Open day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368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725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ink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915" y="2522138"/>
            <a:ext cx="9144000" cy="1298391"/>
          </a:xfrm>
          <a:prstGeom prst="rect">
            <a:avLst/>
          </a:prstGeom>
        </p:spPr>
        <p:txBody>
          <a:bodyPr lIns="360000" anchor="ctr" anchorCtr="0"/>
          <a:lstStyle>
            <a:lvl1pPr algn="l">
              <a:defRPr sz="6000" b="1" i="0" baseline="0">
                <a:solidFill>
                  <a:schemeClr val="bg1"/>
                </a:solidFill>
                <a:latin typeface="arial" charset="0"/>
              </a:defRPr>
            </a:lvl1pPr>
          </a:lstStyle>
          <a:p>
            <a:r>
              <a:rPr lang="en-US" dirty="0"/>
              <a:t>Title of slide</a:t>
            </a:r>
          </a:p>
        </p:txBody>
      </p:sp>
      <p:sp>
        <p:nvSpPr>
          <p:cNvPr id="3" name="Subtitle 2"/>
          <p:cNvSpPr>
            <a:spLocks noGrp="1"/>
          </p:cNvSpPr>
          <p:nvPr>
            <p:ph type="subTitle" idx="1" hasCustomPrompt="1"/>
          </p:nvPr>
        </p:nvSpPr>
        <p:spPr>
          <a:xfrm>
            <a:off x="-8915" y="3912605"/>
            <a:ext cx="9144000" cy="693515"/>
          </a:xfrm>
          <a:prstGeom prst="rect">
            <a:avLst/>
          </a:prstGeom>
          <a:solidFill>
            <a:srgbClr val="EC6092"/>
          </a:solidFill>
        </p:spPr>
        <p:txBody>
          <a:bodyPr lIns="360000" anchor="ctr" anchorCtr="0"/>
          <a:lstStyle>
            <a:lvl1pPr marL="0" indent="0" algn="l">
              <a:buNone/>
              <a:defRPr sz="2400" b="1" i="0" baseline="0">
                <a:solidFill>
                  <a:schemeClr val="bg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person/subtitle</a:t>
            </a:r>
          </a:p>
        </p:txBody>
      </p:sp>
    </p:spTree>
    <p:extLst>
      <p:ext uri="{BB962C8B-B14F-4D97-AF65-F5344CB8AC3E}">
        <p14:creationId xmlns:p14="http://schemas.microsoft.com/office/powerpoint/2010/main" val="2119991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U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8013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UG image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086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UG image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2622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UG image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376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UG image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5452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UG image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5897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ink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915" y="2522138"/>
            <a:ext cx="9144000" cy="1298391"/>
          </a:xfrm>
          <a:prstGeom prst="rect">
            <a:avLst/>
          </a:prstGeom>
        </p:spPr>
        <p:txBody>
          <a:bodyPr lIns="360000" anchor="ctr" anchorCtr="0"/>
          <a:lstStyle>
            <a:lvl1pPr algn="l">
              <a:defRPr sz="6000" b="1" i="0" baseline="0">
                <a:solidFill>
                  <a:schemeClr val="bg1"/>
                </a:solidFill>
                <a:latin typeface="arial" charset="0"/>
              </a:defRPr>
            </a:lvl1pPr>
          </a:lstStyle>
          <a:p>
            <a:r>
              <a:rPr lang="en-US" dirty="0"/>
              <a:t>Title of slide</a:t>
            </a:r>
          </a:p>
        </p:txBody>
      </p:sp>
      <p:sp>
        <p:nvSpPr>
          <p:cNvPr id="3" name="Subtitle 2"/>
          <p:cNvSpPr>
            <a:spLocks noGrp="1"/>
          </p:cNvSpPr>
          <p:nvPr>
            <p:ph type="subTitle" idx="1" hasCustomPrompt="1"/>
          </p:nvPr>
        </p:nvSpPr>
        <p:spPr>
          <a:xfrm>
            <a:off x="-8915" y="3912605"/>
            <a:ext cx="9144000" cy="693515"/>
          </a:xfrm>
          <a:prstGeom prst="rect">
            <a:avLst/>
          </a:prstGeom>
          <a:solidFill>
            <a:schemeClr val="tx1"/>
          </a:solidFill>
        </p:spPr>
        <p:txBody>
          <a:bodyPr lIns="360000" anchor="ctr" anchorCtr="0"/>
          <a:lstStyle>
            <a:lvl1pPr marL="0" indent="0" algn="l">
              <a:buNone/>
              <a:defRPr sz="2400" b="1" i="0" baseline="0">
                <a:solidFill>
                  <a:schemeClr val="bg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person/subtitle</a:t>
            </a:r>
          </a:p>
        </p:txBody>
      </p:sp>
    </p:spTree>
    <p:extLst>
      <p:ext uri="{BB962C8B-B14F-4D97-AF65-F5344CB8AC3E}">
        <p14:creationId xmlns:p14="http://schemas.microsoft.com/office/powerpoint/2010/main" val="3503008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Open d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1613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Open day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5049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Open day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52586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6" name="TextBox 5"/>
          <p:cNvSpPr txBox="1"/>
          <p:nvPr userDrawn="1"/>
        </p:nvSpPr>
        <p:spPr>
          <a:xfrm>
            <a:off x="6188149" y="3349256"/>
            <a:ext cx="914400" cy="914400"/>
          </a:xfrm>
          <a:prstGeom prst="rect">
            <a:avLst/>
          </a:prstGeom>
        </p:spPr>
        <p:txBody>
          <a:bodyPr wrap="none" rtlCol="0" anchor="ctr" anchorCtr="0">
            <a:normAutofit/>
          </a:bodyPr>
          <a:lstStyle/>
          <a:p>
            <a:endParaRPr lang="en-US" sz="4000" b="1" dirty="0">
              <a:latin typeface="Arial" charset="0"/>
              <a:ea typeface="Arial" charset="0"/>
              <a:cs typeface="Arial" charset="0"/>
            </a:endParaRPr>
          </a:p>
        </p:txBody>
      </p:sp>
      <p:sp>
        <p:nvSpPr>
          <p:cNvPr id="7" name="Title 1"/>
          <p:cNvSpPr>
            <a:spLocks noGrp="1"/>
          </p:cNvSpPr>
          <p:nvPr>
            <p:ph type="ctrTitle" hasCustomPrompt="1"/>
          </p:nvPr>
        </p:nvSpPr>
        <p:spPr>
          <a:xfrm>
            <a:off x="327991" y="327830"/>
            <a:ext cx="11536018" cy="734864"/>
          </a:xfrm>
          <a:prstGeom prst="rect">
            <a:avLst/>
          </a:prstGeom>
        </p:spPr>
        <p:txBody>
          <a:bodyPr anchor="b"/>
          <a:lstStyle>
            <a:lvl1pPr algn="l">
              <a:defRPr sz="4000" b="1" i="0" baseline="0">
                <a:latin typeface="arial" charset="0"/>
              </a:defRPr>
            </a:lvl1pPr>
          </a:lstStyle>
          <a:p>
            <a:r>
              <a:rPr lang="en-US" dirty="0"/>
              <a:t>Title of slide</a:t>
            </a:r>
          </a:p>
        </p:txBody>
      </p:sp>
      <p:sp>
        <p:nvSpPr>
          <p:cNvPr id="8" name="Subtitle 2"/>
          <p:cNvSpPr>
            <a:spLocks noGrp="1"/>
          </p:cNvSpPr>
          <p:nvPr>
            <p:ph type="subTitle" idx="1" hasCustomPrompt="1"/>
          </p:nvPr>
        </p:nvSpPr>
        <p:spPr>
          <a:xfrm>
            <a:off x="321365" y="1274820"/>
            <a:ext cx="11536018" cy="4318371"/>
          </a:xfrm>
          <a:prstGeom prst="rect">
            <a:avLst/>
          </a:prstGeom>
        </p:spPr>
        <p:txBody>
          <a:bodyPr/>
          <a:lstStyle>
            <a:lvl1pPr marL="0" indent="0" algn="l">
              <a:buNone/>
              <a:defRPr sz="2800" baseline="0">
                <a:solidFill>
                  <a:schemeClr val="tx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person/subtitle</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imag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33723" y="347072"/>
            <a:ext cx="11510948" cy="5246119"/>
          </a:xfrm>
          <a:prstGeom prst="rect">
            <a:avLst/>
          </a:prstGeom>
        </p:spPr>
        <p:txBody>
          <a:bodyPr/>
          <a:lstStyle/>
          <a:p>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204" y="346655"/>
            <a:ext cx="11557591" cy="707910"/>
          </a:xfrm>
          <a:prstGeom prst="rect">
            <a:avLst/>
          </a:prstGeom>
        </p:spPr>
        <p:txBody>
          <a:bodyPr/>
          <a:lstStyle/>
          <a:p>
            <a:r>
              <a:rPr lang="en-US" dirty="0"/>
              <a:t>Title of slide</a:t>
            </a:r>
          </a:p>
        </p:txBody>
      </p:sp>
      <p:sp>
        <p:nvSpPr>
          <p:cNvPr id="3" name="Content Placeholder 2"/>
          <p:cNvSpPr>
            <a:spLocks noGrp="1"/>
          </p:cNvSpPr>
          <p:nvPr>
            <p:ph idx="1"/>
          </p:nvPr>
        </p:nvSpPr>
        <p:spPr>
          <a:xfrm>
            <a:off x="308343" y="1274820"/>
            <a:ext cx="11557591" cy="4311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1888" y="481639"/>
            <a:ext cx="11568223"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311888" y="3361364"/>
            <a:ext cx="11568223"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7204" y="1281496"/>
            <a:ext cx="5702596" cy="431169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199" y="1281495"/>
            <a:ext cx="5683101" cy="4311697"/>
          </a:xfrm>
          <a:prstGeom prst="rect">
            <a:avLst/>
          </a:prstGeo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3CC48A53-32C7-FC29-992B-51F395F9F711}"/>
              </a:ext>
            </a:extLst>
          </p:cNvPr>
          <p:cNvSpPr>
            <a:spLocks noGrp="1"/>
          </p:cNvSpPr>
          <p:nvPr>
            <p:ph type="title" hasCustomPrompt="1"/>
          </p:nvPr>
        </p:nvSpPr>
        <p:spPr>
          <a:xfrm>
            <a:off x="317204" y="346655"/>
            <a:ext cx="11557591" cy="707910"/>
          </a:xfrm>
          <a:prstGeom prst="rect">
            <a:avLst/>
          </a:prstGeom>
        </p:spPr>
        <p:txBody>
          <a:bodyPr/>
          <a:lstStyle/>
          <a:p>
            <a:r>
              <a:rPr lang="en-US" dirty="0"/>
              <a:t>Title of slide</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8160" y="1279687"/>
            <a:ext cx="5689415"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08160" y="2111420"/>
            <a:ext cx="5689415" cy="346689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279687"/>
            <a:ext cx="567247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111420"/>
            <a:ext cx="5672470" cy="346689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642332BD-96ED-4E2C-DEBB-4B773B5973EE}"/>
              </a:ext>
            </a:extLst>
          </p:cNvPr>
          <p:cNvSpPr>
            <a:spLocks noGrp="1"/>
          </p:cNvSpPr>
          <p:nvPr>
            <p:ph type="title" hasCustomPrompt="1"/>
          </p:nvPr>
        </p:nvSpPr>
        <p:spPr>
          <a:xfrm>
            <a:off x="317204" y="346655"/>
            <a:ext cx="11557591" cy="707910"/>
          </a:xfrm>
          <a:prstGeom prst="rect">
            <a:avLst/>
          </a:prstGeom>
        </p:spPr>
        <p:txBody>
          <a:bodyPr/>
          <a:lstStyle/>
          <a:p>
            <a:r>
              <a:rPr lang="en-US" dirty="0"/>
              <a:t>Title of slide</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Slide Black">
    <p:spTree>
      <p:nvGrpSpPr>
        <p:cNvPr id="1" name=""/>
        <p:cNvGrpSpPr/>
        <p:nvPr/>
      </p:nvGrpSpPr>
      <p:grpSpPr>
        <a:xfrm>
          <a:off x="0" y="0"/>
          <a:ext cx="0" cy="0"/>
          <a:chOff x="0" y="0"/>
          <a:chExt cx="0" cy="0"/>
        </a:xfrm>
      </p:grpSpPr>
      <p:sp>
        <p:nvSpPr>
          <p:cNvPr id="6" name="TextBox 5"/>
          <p:cNvSpPr txBox="1"/>
          <p:nvPr userDrawn="1"/>
        </p:nvSpPr>
        <p:spPr>
          <a:xfrm>
            <a:off x="6188149" y="3349256"/>
            <a:ext cx="914400" cy="914400"/>
          </a:xfrm>
          <a:prstGeom prst="rect">
            <a:avLst/>
          </a:prstGeom>
        </p:spPr>
        <p:txBody>
          <a:bodyPr wrap="none" rtlCol="0" anchor="ctr" anchorCtr="0">
            <a:normAutofit/>
          </a:bodyPr>
          <a:lstStyle/>
          <a:p>
            <a:endParaRPr lang="en-US" sz="4000" b="1" dirty="0">
              <a:latin typeface="Arial" charset="0"/>
              <a:ea typeface="Arial" charset="0"/>
              <a:cs typeface="Arial" charset="0"/>
            </a:endParaRPr>
          </a:p>
        </p:txBody>
      </p:sp>
      <p:sp>
        <p:nvSpPr>
          <p:cNvPr id="7" name="Title 1"/>
          <p:cNvSpPr>
            <a:spLocks noGrp="1"/>
          </p:cNvSpPr>
          <p:nvPr>
            <p:ph type="ctrTitle" hasCustomPrompt="1"/>
          </p:nvPr>
        </p:nvSpPr>
        <p:spPr>
          <a:xfrm>
            <a:off x="327991" y="327830"/>
            <a:ext cx="11536018" cy="734864"/>
          </a:xfrm>
          <a:prstGeom prst="rect">
            <a:avLst/>
          </a:prstGeom>
        </p:spPr>
        <p:txBody>
          <a:bodyPr anchor="b"/>
          <a:lstStyle>
            <a:lvl1pPr algn="l">
              <a:defRPr sz="4000" b="1" i="0" baseline="0">
                <a:latin typeface="arial" charset="0"/>
              </a:defRPr>
            </a:lvl1pPr>
          </a:lstStyle>
          <a:p>
            <a:r>
              <a:rPr lang="en-US" dirty="0"/>
              <a:t>Title of slide</a:t>
            </a:r>
          </a:p>
        </p:txBody>
      </p:sp>
      <p:sp>
        <p:nvSpPr>
          <p:cNvPr id="8" name="Subtitle 2"/>
          <p:cNvSpPr>
            <a:spLocks noGrp="1"/>
          </p:cNvSpPr>
          <p:nvPr>
            <p:ph type="subTitle" idx="1" hasCustomPrompt="1"/>
          </p:nvPr>
        </p:nvSpPr>
        <p:spPr>
          <a:xfrm>
            <a:off x="321365" y="1274820"/>
            <a:ext cx="11536018" cy="4318371"/>
          </a:xfrm>
          <a:prstGeom prst="rect">
            <a:avLst/>
          </a:prstGeom>
        </p:spPr>
        <p:txBody>
          <a:bodyPr/>
          <a:lstStyle>
            <a:lvl1pPr marL="0" indent="0" algn="l">
              <a:buNone/>
              <a:defRPr sz="2800" baseline="0">
                <a:solidFill>
                  <a:schemeClr val="tx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person/subtitle</a:t>
            </a:r>
          </a:p>
        </p:txBody>
      </p:sp>
    </p:spTree>
    <p:extLst>
      <p:ext uri="{BB962C8B-B14F-4D97-AF65-F5344CB8AC3E}">
        <p14:creationId xmlns:p14="http://schemas.microsoft.com/office/powerpoint/2010/main" val="26900484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U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91581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image slide Black">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33723" y="347072"/>
            <a:ext cx="11510948" cy="5246119"/>
          </a:xfrm>
          <a:prstGeom prst="rect">
            <a:avLst/>
          </a:prstGeom>
        </p:spPr>
        <p:txBody>
          <a:bodyPr/>
          <a:lstStyle/>
          <a:p>
            <a:endParaRPr lang="en-US"/>
          </a:p>
        </p:txBody>
      </p:sp>
    </p:spTree>
    <p:extLst>
      <p:ext uri="{BB962C8B-B14F-4D97-AF65-F5344CB8AC3E}">
        <p14:creationId xmlns:p14="http://schemas.microsoft.com/office/powerpoint/2010/main" val="29784598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204" y="346655"/>
            <a:ext cx="11557591" cy="707910"/>
          </a:xfrm>
          <a:prstGeom prst="rect">
            <a:avLst/>
          </a:prstGeom>
        </p:spPr>
        <p:txBody>
          <a:bodyPr/>
          <a:lstStyle/>
          <a:p>
            <a:r>
              <a:rPr lang="en-US" dirty="0"/>
              <a:t>Title of slide</a:t>
            </a:r>
          </a:p>
        </p:txBody>
      </p:sp>
      <p:sp>
        <p:nvSpPr>
          <p:cNvPr id="3" name="Content Placeholder 2"/>
          <p:cNvSpPr>
            <a:spLocks noGrp="1"/>
          </p:cNvSpPr>
          <p:nvPr>
            <p:ph idx="1"/>
          </p:nvPr>
        </p:nvSpPr>
        <p:spPr>
          <a:xfrm>
            <a:off x="308343" y="1274820"/>
            <a:ext cx="11557591" cy="4311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23798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Black">
    <p:spTree>
      <p:nvGrpSpPr>
        <p:cNvPr id="1" name=""/>
        <p:cNvGrpSpPr/>
        <p:nvPr/>
      </p:nvGrpSpPr>
      <p:grpSpPr>
        <a:xfrm>
          <a:off x="0" y="0"/>
          <a:ext cx="0" cy="0"/>
          <a:chOff x="0" y="0"/>
          <a:chExt cx="0" cy="0"/>
        </a:xfrm>
      </p:grpSpPr>
      <p:sp>
        <p:nvSpPr>
          <p:cNvPr id="2" name="Title 1"/>
          <p:cNvSpPr>
            <a:spLocks noGrp="1"/>
          </p:cNvSpPr>
          <p:nvPr>
            <p:ph type="title"/>
          </p:nvPr>
        </p:nvSpPr>
        <p:spPr>
          <a:xfrm>
            <a:off x="311888" y="481639"/>
            <a:ext cx="11568223"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311888" y="3361364"/>
            <a:ext cx="11568223"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792094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Blac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7204" y="1281496"/>
            <a:ext cx="5702596" cy="431169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199" y="1281495"/>
            <a:ext cx="5683101" cy="4311697"/>
          </a:xfrm>
          <a:prstGeom prst="rect">
            <a:avLst/>
          </a:prstGeo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3CC48A53-32C7-FC29-992B-51F395F9F711}"/>
              </a:ext>
            </a:extLst>
          </p:cNvPr>
          <p:cNvSpPr>
            <a:spLocks noGrp="1"/>
          </p:cNvSpPr>
          <p:nvPr>
            <p:ph type="title" hasCustomPrompt="1"/>
          </p:nvPr>
        </p:nvSpPr>
        <p:spPr>
          <a:xfrm>
            <a:off x="317204" y="346655"/>
            <a:ext cx="11557591" cy="707910"/>
          </a:xfrm>
          <a:prstGeom prst="rect">
            <a:avLst/>
          </a:prstGeom>
        </p:spPr>
        <p:txBody>
          <a:bodyPr/>
          <a:lstStyle/>
          <a:p>
            <a:r>
              <a:rPr lang="en-US" dirty="0"/>
              <a:t>Title of slide</a:t>
            </a:r>
          </a:p>
        </p:txBody>
      </p:sp>
    </p:spTree>
    <p:extLst>
      <p:ext uri="{BB962C8B-B14F-4D97-AF65-F5344CB8AC3E}">
        <p14:creationId xmlns:p14="http://schemas.microsoft.com/office/powerpoint/2010/main" val="11939630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Black">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8160" y="1279687"/>
            <a:ext cx="5689415"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08160" y="2111420"/>
            <a:ext cx="5689415" cy="346689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279687"/>
            <a:ext cx="567247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111420"/>
            <a:ext cx="5672470" cy="346689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642332BD-96ED-4E2C-DEBB-4B773B5973EE}"/>
              </a:ext>
            </a:extLst>
          </p:cNvPr>
          <p:cNvSpPr>
            <a:spLocks noGrp="1"/>
          </p:cNvSpPr>
          <p:nvPr>
            <p:ph type="title" hasCustomPrompt="1"/>
          </p:nvPr>
        </p:nvSpPr>
        <p:spPr>
          <a:xfrm>
            <a:off x="317204" y="346655"/>
            <a:ext cx="11557591" cy="707910"/>
          </a:xfrm>
          <a:prstGeom prst="rect">
            <a:avLst/>
          </a:prstGeom>
        </p:spPr>
        <p:txBody>
          <a:bodyPr/>
          <a:lstStyle/>
          <a:p>
            <a:r>
              <a:rPr lang="en-US" dirty="0"/>
              <a:t>Title of slide</a:t>
            </a:r>
          </a:p>
        </p:txBody>
      </p:sp>
    </p:spTree>
    <p:extLst>
      <p:ext uri="{BB962C8B-B14F-4D97-AF65-F5344CB8AC3E}">
        <p14:creationId xmlns:p14="http://schemas.microsoft.com/office/powerpoint/2010/main" val="20932055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6" name="TextBox 5"/>
          <p:cNvSpPr txBox="1"/>
          <p:nvPr userDrawn="1"/>
        </p:nvSpPr>
        <p:spPr>
          <a:xfrm>
            <a:off x="6188149" y="3349256"/>
            <a:ext cx="914400" cy="914400"/>
          </a:xfrm>
          <a:prstGeom prst="rect">
            <a:avLst/>
          </a:prstGeom>
        </p:spPr>
        <p:txBody>
          <a:bodyPr wrap="none" rtlCol="0" anchor="ctr" anchorCtr="0">
            <a:normAutofit/>
          </a:bodyPr>
          <a:lstStyle/>
          <a:p>
            <a:endParaRPr lang="en-US" sz="4000" b="1" dirty="0">
              <a:latin typeface="Arial" charset="0"/>
              <a:ea typeface="Arial" charset="0"/>
              <a:cs typeface="Arial" charset="0"/>
            </a:endParaRPr>
          </a:p>
        </p:txBody>
      </p:sp>
      <p:sp>
        <p:nvSpPr>
          <p:cNvPr id="7" name="Title 1"/>
          <p:cNvSpPr>
            <a:spLocks noGrp="1"/>
          </p:cNvSpPr>
          <p:nvPr>
            <p:ph type="ctrTitle" hasCustomPrompt="1"/>
          </p:nvPr>
        </p:nvSpPr>
        <p:spPr>
          <a:xfrm>
            <a:off x="327991" y="327830"/>
            <a:ext cx="11536018" cy="734864"/>
          </a:xfrm>
          <a:prstGeom prst="rect">
            <a:avLst/>
          </a:prstGeom>
        </p:spPr>
        <p:txBody>
          <a:bodyPr anchor="b"/>
          <a:lstStyle>
            <a:lvl1pPr algn="l">
              <a:defRPr sz="4000" b="1" i="0" baseline="0">
                <a:latin typeface="arial" charset="0"/>
              </a:defRPr>
            </a:lvl1pPr>
          </a:lstStyle>
          <a:p>
            <a:r>
              <a:rPr lang="en-US" dirty="0"/>
              <a:t>Title of slide</a:t>
            </a:r>
          </a:p>
        </p:txBody>
      </p:sp>
      <p:sp>
        <p:nvSpPr>
          <p:cNvPr id="8" name="Subtitle 2"/>
          <p:cNvSpPr>
            <a:spLocks noGrp="1"/>
          </p:cNvSpPr>
          <p:nvPr>
            <p:ph type="subTitle" idx="1" hasCustomPrompt="1"/>
          </p:nvPr>
        </p:nvSpPr>
        <p:spPr>
          <a:xfrm>
            <a:off x="321365" y="1274820"/>
            <a:ext cx="11536018" cy="4318371"/>
          </a:xfrm>
          <a:prstGeom prst="rect">
            <a:avLst/>
          </a:prstGeom>
        </p:spPr>
        <p:txBody>
          <a:bodyPr/>
          <a:lstStyle>
            <a:lvl1pPr marL="0" indent="0" algn="l">
              <a:buNone/>
              <a:defRPr sz="2800" baseline="0">
                <a:solidFill>
                  <a:schemeClr val="tx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person/subtitle</a:t>
            </a:r>
          </a:p>
        </p:txBody>
      </p:sp>
    </p:spTree>
    <p:extLst>
      <p:ext uri="{BB962C8B-B14F-4D97-AF65-F5344CB8AC3E}">
        <p14:creationId xmlns:p14="http://schemas.microsoft.com/office/powerpoint/2010/main" val="15438956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imag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33723" y="347072"/>
            <a:ext cx="11510948" cy="5246119"/>
          </a:xfrm>
          <a:prstGeom prst="rect">
            <a:avLst/>
          </a:prstGeom>
        </p:spPr>
        <p:txBody>
          <a:bodyPr/>
          <a:lstStyle/>
          <a:p>
            <a:endParaRPr lang="en-US"/>
          </a:p>
        </p:txBody>
      </p:sp>
    </p:spTree>
    <p:extLst>
      <p:ext uri="{BB962C8B-B14F-4D97-AF65-F5344CB8AC3E}">
        <p14:creationId xmlns:p14="http://schemas.microsoft.com/office/powerpoint/2010/main" val="42698852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204" y="346655"/>
            <a:ext cx="11557591" cy="707910"/>
          </a:xfrm>
          <a:prstGeom prst="rect">
            <a:avLst/>
          </a:prstGeom>
        </p:spPr>
        <p:txBody>
          <a:bodyPr/>
          <a:lstStyle/>
          <a:p>
            <a:r>
              <a:rPr lang="en-US" dirty="0"/>
              <a:t>Title of slide</a:t>
            </a:r>
          </a:p>
        </p:txBody>
      </p:sp>
      <p:sp>
        <p:nvSpPr>
          <p:cNvPr id="3" name="Content Placeholder 2"/>
          <p:cNvSpPr>
            <a:spLocks noGrp="1"/>
          </p:cNvSpPr>
          <p:nvPr>
            <p:ph idx="1"/>
          </p:nvPr>
        </p:nvSpPr>
        <p:spPr>
          <a:xfrm>
            <a:off x="308343" y="1274820"/>
            <a:ext cx="11557591" cy="4311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16453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1888" y="481639"/>
            <a:ext cx="11568223"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311888" y="3361364"/>
            <a:ext cx="11568223"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825482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7204" y="1281496"/>
            <a:ext cx="5702596" cy="431169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199" y="1281495"/>
            <a:ext cx="5683101" cy="4311697"/>
          </a:xfrm>
          <a:prstGeom prst="rect">
            <a:avLst/>
          </a:prstGeo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3CC48A53-32C7-FC29-992B-51F395F9F711}"/>
              </a:ext>
            </a:extLst>
          </p:cNvPr>
          <p:cNvSpPr>
            <a:spLocks noGrp="1"/>
          </p:cNvSpPr>
          <p:nvPr>
            <p:ph type="title" hasCustomPrompt="1"/>
          </p:nvPr>
        </p:nvSpPr>
        <p:spPr>
          <a:xfrm>
            <a:off x="317204" y="346655"/>
            <a:ext cx="11557591" cy="707910"/>
          </a:xfrm>
          <a:prstGeom prst="rect">
            <a:avLst/>
          </a:prstGeom>
        </p:spPr>
        <p:txBody>
          <a:bodyPr/>
          <a:lstStyle/>
          <a:p>
            <a:r>
              <a:rPr lang="en-US" dirty="0"/>
              <a:t>Title of slide</a:t>
            </a:r>
          </a:p>
        </p:txBody>
      </p:sp>
    </p:spTree>
    <p:extLst>
      <p:ext uri="{BB962C8B-B14F-4D97-AF65-F5344CB8AC3E}">
        <p14:creationId xmlns:p14="http://schemas.microsoft.com/office/powerpoint/2010/main" val="1654784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UG image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9274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8160" y="1279687"/>
            <a:ext cx="5689415"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08160" y="2111420"/>
            <a:ext cx="5689415" cy="346689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279687"/>
            <a:ext cx="567247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111420"/>
            <a:ext cx="5672470" cy="346689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642332BD-96ED-4E2C-DEBB-4B773B5973EE}"/>
              </a:ext>
            </a:extLst>
          </p:cNvPr>
          <p:cNvSpPr>
            <a:spLocks noGrp="1"/>
          </p:cNvSpPr>
          <p:nvPr>
            <p:ph type="title" hasCustomPrompt="1"/>
          </p:nvPr>
        </p:nvSpPr>
        <p:spPr>
          <a:xfrm>
            <a:off x="317204" y="346655"/>
            <a:ext cx="11557591" cy="707910"/>
          </a:xfrm>
          <a:prstGeom prst="rect">
            <a:avLst/>
          </a:prstGeom>
        </p:spPr>
        <p:txBody>
          <a:bodyPr/>
          <a:lstStyle/>
          <a:p>
            <a:r>
              <a:rPr lang="en-US" dirty="0"/>
              <a:t>Title of slide</a:t>
            </a:r>
          </a:p>
        </p:txBody>
      </p:sp>
    </p:spTree>
    <p:extLst>
      <p:ext uri="{BB962C8B-B14F-4D97-AF65-F5344CB8AC3E}">
        <p14:creationId xmlns:p14="http://schemas.microsoft.com/office/powerpoint/2010/main" val="22319592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6" name="TextBox 5"/>
          <p:cNvSpPr txBox="1"/>
          <p:nvPr userDrawn="1"/>
        </p:nvSpPr>
        <p:spPr>
          <a:xfrm>
            <a:off x="6188149" y="3349256"/>
            <a:ext cx="914400" cy="914400"/>
          </a:xfrm>
          <a:prstGeom prst="rect">
            <a:avLst/>
          </a:prstGeom>
        </p:spPr>
        <p:txBody>
          <a:bodyPr wrap="none" rtlCol="0" anchor="ctr" anchorCtr="0">
            <a:normAutofit/>
          </a:bodyPr>
          <a:lstStyle/>
          <a:p>
            <a:endParaRPr lang="en-US" sz="4000" b="1" dirty="0">
              <a:latin typeface="Arial" charset="0"/>
              <a:ea typeface="Arial" charset="0"/>
              <a:cs typeface="Arial" charset="0"/>
            </a:endParaRPr>
          </a:p>
        </p:txBody>
      </p:sp>
      <p:sp>
        <p:nvSpPr>
          <p:cNvPr id="7" name="Title 1"/>
          <p:cNvSpPr>
            <a:spLocks noGrp="1"/>
          </p:cNvSpPr>
          <p:nvPr>
            <p:ph type="ctrTitle" hasCustomPrompt="1"/>
          </p:nvPr>
        </p:nvSpPr>
        <p:spPr>
          <a:xfrm>
            <a:off x="327991" y="327830"/>
            <a:ext cx="11536018" cy="734864"/>
          </a:xfrm>
          <a:prstGeom prst="rect">
            <a:avLst/>
          </a:prstGeom>
        </p:spPr>
        <p:txBody>
          <a:bodyPr anchor="b"/>
          <a:lstStyle>
            <a:lvl1pPr algn="l">
              <a:defRPr sz="4000" b="1" i="0" baseline="0">
                <a:solidFill>
                  <a:schemeClr val="bg1"/>
                </a:solidFill>
                <a:latin typeface="arial" charset="0"/>
              </a:defRPr>
            </a:lvl1pPr>
          </a:lstStyle>
          <a:p>
            <a:r>
              <a:rPr lang="en-US" dirty="0"/>
              <a:t>Title of slide</a:t>
            </a:r>
          </a:p>
        </p:txBody>
      </p:sp>
      <p:sp>
        <p:nvSpPr>
          <p:cNvPr id="8" name="Subtitle 2"/>
          <p:cNvSpPr>
            <a:spLocks noGrp="1"/>
          </p:cNvSpPr>
          <p:nvPr>
            <p:ph type="subTitle" idx="1" hasCustomPrompt="1"/>
          </p:nvPr>
        </p:nvSpPr>
        <p:spPr>
          <a:xfrm>
            <a:off x="321365" y="1274820"/>
            <a:ext cx="11536018" cy="4318371"/>
          </a:xfrm>
          <a:prstGeom prst="rect">
            <a:avLst/>
          </a:prstGeom>
        </p:spPr>
        <p:txBody>
          <a:bodyPr/>
          <a:lstStyle>
            <a:lvl1pPr marL="0" indent="0" algn="l">
              <a:buNone/>
              <a:defRPr sz="2800" baseline="0">
                <a:solidFill>
                  <a:schemeClr val="tx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person/subtitle</a:t>
            </a:r>
          </a:p>
        </p:txBody>
      </p:sp>
    </p:spTree>
    <p:extLst>
      <p:ext uri="{BB962C8B-B14F-4D97-AF65-F5344CB8AC3E}">
        <p14:creationId xmlns:p14="http://schemas.microsoft.com/office/powerpoint/2010/main" val="1922169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imag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33723" y="347072"/>
            <a:ext cx="11510948" cy="5246119"/>
          </a:xfrm>
          <a:prstGeom prst="rect">
            <a:avLst/>
          </a:prstGeom>
        </p:spPr>
        <p:txBody>
          <a:bodyPr/>
          <a:lstStyle/>
          <a:p>
            <a:endParaRPr lang="en-US"/>
          </a:p>
        </p:txBody>
      </p:sp>
    </p:spTree>
    <p:extLst>
      <p:ext uri="{BB962C8B-B14F-4D97-AF65-F5344CB8AC3E}">
        <p14:creationId xmlns:p14="http://schemas.microsoft.com/office/powerpoint/2010/main" val="10810373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204" y="346655"/>
            <a:ext cx="11557591" cy="707910"/>
          </a:xfrm>
          <a:prstGeom prst="rect">
            <a:avLst/>
          </a:prstGeom>
        </p:spPr>
        <p:txBody>
          <a:bodyPr/>
          <a:lstStyle>
            <a:lvl1pPr>
              <a:defRPr b="1">
                <a:solidFill>
                  <a:schemeClr val="bg1"/>
                </a:solidFill>
              </a:defRPr>
            </a:lvl1pPr>
          </a:lstStyle>
          <a:p>
            <a:r>
              <a:rPr lang="en-US" dirty="0"/>
              <a:t>Title of slide</a:t>
            </a:r>
          </a:p>
        </p:txBody>
      </p:sp>
      <p:sp>
        <p:nvSpPr>
          <p:cNvPr id="3" name="Content Placeholder 2"/>
          <p:cNvSpPr>
            <a:spLocks noGrp="1"/>
          </p:cNvSpPr>
          <p:nvPr>
            <p:ph idx="1"/>
          </p:nvPr>
        </p:nvSpPr>
        <p:spPr>
          <a:xfrm>
            <a:off x="308343" y="1274820"/>
            <a:ext cx="11557591" cy="4311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51935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1888" y="481639"/>
            <a:ext cx="11568223" cy="2852737"/>
          </a:xfrm>
          <a:prstGeom prst="rect">
            <a:avLst/>
          </a:prstGeom>
        </p:spPr>
        <p:txBody>
          <a:bodyPr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11888" y="3361364"/>
            <a:ext cx="11568223"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707096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7204" y="1281496"/>
            <a:ext cx="5702596" cy="431169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199" y="1281495"/>
            <a:ext cx="5683101" cy="4311697"/>
          </a:xfrm>
          <a:prstGeom prst="rect">
            <a:avLst/>
          </a:prstGeo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3CC48A53-32C7-FC29-992B-51F395F9F711}"/>
              </a:ext>
            </a:extLst>
          </p:cNvPr>
          <p:cNvSpPr>
            <a:spLocks noGrp="1"/>
          </p:cNvSpPr>
          <p:nvPr>
            <p:ph type="title" hasCustomPrompt="1"/>
          </p:nvPr>
        </p:nvSpPr>
        <p:spPr>
          <a:xfrm>
            <a:off x="317204" y="346655"/>
            <a:ext cx="11557591" cy="707910"/>
          </a:xfrm>
          <a:prstGeom prst="rect">
            <a:avLst/>
          </a:prstGeom>
        </p:spPr>
        <p:txBody>
          <a:bodyPr/>
          <a:lstStyle>
            <a:lvl1pPr>
              <a:defRPr b="1">
                <a:solidFill>
                  <a:schemeClr val="bg1"/>
                </a:solidFill>
              </a:defRPr>
            </a:lvl1pPr>
          </a:lstStyle>
          <a:p>
            <a:r>
              <a:rPr lang="en-US" dirty="0"/>
              <a:t>Title of slide</a:t>
            </a:r>
          </a:p>
        </p:txBody>
      </p:sp>
    </p:spTree>
    <p:extLst>
      <p:ext uri="{BB962C8B-B14F-4D97-AF65-F5344CB8AC3E}">
        <p14:creationId xmlns:p14="http://schemas.microsoft.com/office/powerpoint/2010/main" val="25359914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8160" y="1279687"/>
            <a:ext cx="5689415"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08160" y="2111420"/>
            <a:ext cx="5689415" cy="346689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279687"/>
            <a:ext cx="567247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111420"/>
            <a:ext cx="5672470" cy="346689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642332BD-96ED-4E2C-DEBB-4B773B5973EE}"/>
              </a:ext>
            </a:extLst>
          </p:cNvPr>
          <p:cNvSpPr>
            <a:spLocks noGrp="1"/>
          </p:cNvSpPr>
          <p:nvPr>
            <p:ph type="title" hasCustomPrompt="1"/>
          </p:nvPr>
        </p:nvSpPr>
        <p:spPr>
          <a:xfrm>
            <a:off x="317204" y="346655"/>
            <a:ext cx="11557591" cy="707910"/>
          </a:xfrm>
          <a:prstGeom prst="rect">
            <a:avLst/>
          </a:prstGeom>
        </p:spPr>
        <p:txBody>
          <a:bodyPr/>
          <a:lstStyle>
            <a:lvl1pPr>
              <a:defRPr b="1">
                <a:solidFill>
                  <a:schemeClr val="bg1"/>
                </a:solidFill>
              </a:defRPr>
            </a:lvl1pPr>
          </a:lstStyle>
          <a:p>
            <a:r>
              <a:rPr lang="en-US" dirty="0"/>
              <a:t>Title of slide</a:t>
            </a:r>
          </a:p>
        </p:txBody>
      </p:sp>
    </p:spTree>
    <p:extLst>
      <p:ext uri="{BB962C8B-B14F-4D97-AF65-F5344CB8AC3E}">
        <p14:creationId xmlns:p14="http://schemas.microsoft.com/office/powerpoint/2010/main" val="2007026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UG image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0726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UG image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9995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UG image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7595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UG image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1013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Open d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09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31.xml"/><Relationship Id="rId7"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37.xml"/><Relationship Id="rId7"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43.xml"/><Relationship Id="rId7" Type="http://schemas.openxmlformats.org/officeDocument/2006/relationships/theme" Target="../theme/theme6.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7826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03" r:id="rId3"/>
    <p:sldLayoutId id="2147483691" r:id="rId4"/>
    <p:sldLayoutId id="2147483692" r:id="rId5"/>
    <p:sldLayoutId id="2147483736" r:id="rId6"/>
    <p:sldLayoutId id="2147483700" r:id="rId7"/>
    <p:sldLayoutId id="2147483701" r:id="rId8"/>
    <p:sldLayoutId id="2147483704" r:id="rId9"/>
    <p:sldLayoutId id="2147483702"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187983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8" r:id="rId6"/>
    <p:sldLayoutId id="2147483732" r:id="rId7"/>
    <p:sldLayoutId id="2147483733" r:id="rId8"/>
    <p:sldLayoutId id="2147483734" r:id="rId9"/>
    <p:sldLayoutId id="2147483735" r:id="rId10"/>
    <p:sldLayoutId id="21474837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25729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84" r:id="rId3"/>
    <p:sldLayoutId id="2147483685" r:id="rId4"/>
    <p:sldLayoutId id="2147483686" r:id="rId5"/>
    <p:sldLayoutId id="214748368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09991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873333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23489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AA8A90-EE2A-7113-D7F1-C2358C6E0EB0}"/>
              </a:ext>
            </a:extLst>
          </p:cNvPr>
          <p:cNvSpPr txBox="1"/>
          <p:nvPr/>
        </p:nvSpPr>
        <p:spPr>
          <a:xfrm>
            <a:off x="895350" y="971550"/>
            <a:ext cx="10687050" cy="3508653"/>
          </a:xfrm>
          <a:prstGeom prst="rect">
            <a:avLst/>
          </a:prstGeom>
          <a:noFill/>
        </p:spPr>
        <p:txBody>
          <a:bodyPr wrap="square" rtlCol="0">
            <a:spAutoFit/>
          </a:bodyPr>
          <a:lstStyle/>
          <a:p>
            <a:r>
              <a:rPr lang="en-GB" sz="3600" b="1" i="0" dirty="0">
                <a:effectLst/>
                <a:latin typeface="+mj-lt"/>
              </a:rPr>
              <a:t>Instructions</a:t>
            </a:r>
          </a:p>
          <a:p>
            <a:endParaRPr lang="en-GB" dirty="0">
              <a:latin typeface="+mj-lt"/>
            </a:endParaRPr>
          </a:p>
          <a:p>
            <a:r>
              <a:rPr lang="en-GB" b="0" i="0" dirty="0">
                <a:effectLst/>
                <a:latin typeface="+mj-lt"/>
              </a:rPr>
              <a:t>On the Home tab, click the arrow next to New Slide. In the gallery of layouts, click the layout that you want for your new slide. Your new slide is inserted, and you can click inside a placeholder to begin adding content.</a:t>
            </a:r>
          </a:p>
          <a:p>
            <a:endParaRPr lang="en-GB" dirty="0">
              <a:latin typeface="+mj-lt"/>
            </a:endParaRPr>
          </a:p>
          <a:p>
            <a:r>
              <a:rPr lang="en-GB" dirty="0">
                <a:latin typeface="+mj-lt"/>
              </a:rPr>
              <a:t>Approved TEF slide </a:t>
            </a:r>
            <a:r>
              <a:rPr lang="en-GB">
                <a:latin typeface="+mj-lt"/>
              </a:rPr>
              <a:t>is included.</a:t>
            </a:r>
            <a:endParaRPr lang="en-GB" b="0" i="0" dirty="0">
              <a:effectLst/>
              <a:latin typeface="+mj-lt"/>
            </a:endParaRPr>
          </a:p>
          <a:p>
            <a:endParaRPr lang="en-GB" dirty="0">
              <a:latin typeface="+mj-lt"/>
            </a:endParaRPr>
          </a:p>
          <a:p>
            <a:r>
              <a:rPr lang="en-GB" sz="2400" b="1" i="0" dirty="0">
                <a:effectLst/>
                <a:latin typeface="+mj-lt"/>
              </a:rPr>
              <a:t>Colours</a:t>
            </a:r>
          </a:p>
          <a:p>
            <a:endParaRPr lang="en-GB" dirty="0">
              <a:latin typeface="+mj-lt"/>
            </a:endParaRPr>
          </a:p>
          <a:p>
            <a:r>
              <a:rPr lang="en-GB" b="1" dirty="0">
                <a:solidFill>
                  <a:srgbClr val="EC6092"/>
                </a:solidFill>
                <a:latin typeface="+mj-lt"/>
              </a:rPr>
              <a:t>&gt; Pink colour</a:t>
            </a:r>
          </a:p>
        </p:txBody>
      </p:sp>
    </p:spTree>
    <p:extLst>
      <p:ext uri="{BB962C8B-B14F-4D97-AF65-F5344CB8AC3E}">
        <p14:creationId xmlns:p14="http://schemas.microsoft.com/office/powerpoint/2010/main" val="3935160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E4F12-326D-6B59-B063-00E191AA8425}"/>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E812B313-B2D4-3EE5-AFEE-7ADA72656D9E}"/>
              </a:ext>
            </a:extLst>
          </p:cNvPr>
          <p:cNvSpPr>
            <a:spLocks noGrp="1"/>
          </p:cNvSpPr>
          <p:nvPr>
            <p:ph type="subTitle" idx="1"/>
          </p:nvPr>
        </p:nvSpPr>
        <p:spPr/>
        <p:txBody>
          <a:bodyPr/>
          <a:lstStyle/>
          <a:p>
            <a:endParaRPr lang="en-GB"/>
          </a:p>
        </p:txBody>
      </p:sp>
      <p:pic>
        <p:nvPicPr>
          <p:cNvPr id="5" name="Picture 4" descr="A group of people walking on a sidewalk&#10;&#10;Description automatically generated">
            <a:extLst>
              <a:ext uri="{FF2B5EF4-FFF2-40B4-BE49-F238E27FC236}">
                <a16:creationId xmlns:a16="http://schemas.microsoft.com/office/drawing/2014/main" id="{2960A9C2-4B03-952C-1B19-CE0A60F3340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56173568"/>
      </p:ext>
    </p:extLst>
  </p:cSld>
  <p:clrMapOvr>
    <a:masterClrMapping/>
  </p:clrMapOvr>
</p:sld>
</file>

<file path=ppt/theme/theme1.xml><?xml version="1.0" encoding="utf-8"?>
<a:theme xmlns:a="http://schemas.openxmlformats.org/drawingml/2006/main" name="Intro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Intro slide Blac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slide U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chor="ctr" anchorCtr="0">
        <a:normAutofit/>
      </a:bodyPr>
      <a:lstStyle>
        <a:defPPr>
          <a:defRPr sz="4000" b="1" dirty="0" smtClean="0">
            <a:latin typeface="Arial" charset="0"/>
            <a:ea typeface="Arial" charset="0"/>
            <a:cs typeface="Arial"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ontent slide UG Blac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chor="ctr" anchorCtr="0">
        <a:normAutofit/>
      </a:bodyPr>
      <a:lstStyle>
        <a:defPPr>
          <a:defRPr sz="4000" b="1" dirty="0" smtClean="0">
            <a:latin typeface="Arial" charset="0"/>
            <a:ea typeface="Arial" charset="0"/>
            <a:cs typeface="Arial"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ontent slide Open da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chor="ctr" anchorCtr="0">
        <a:normAutofit/>
      </a:bodyPr>
      <a:lstStyle>
        <a:defPPr>
          <a:defRPr sz="4000" b="1" dirty="0" smtClean="0">
            <a:latin typeface="Arial" charset="0"/>
            <a:ea typeface="Arial" charset="0"/>
            <a:cs typeface="Arial"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Content slide Open day Blac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chor="ctr" anchorCtr="0">
        <a:normAutofit/>
      </a:bodyPr>
      <a:lstStyle>
        <a:defPPr>
          <a:defRPr sz="4000" b="1" dirty="0" smtClean="0">
            <a:latin typeface="Arial" charset="0"/>
            <a:ea typeface="Arial" charset="0"/>
            <a:cs typeface="Arial"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5456</TotalTime>
  <Words>59</Words>
  <Application>Microsoft Macintosh PowerPoint</Application>
  <PresentationFormat>Widescreen</PresentationFormat>
  <Paragraphs>9</Paragraphs>
  <Slides>2</Slides>
  <Notes>0</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2</vt:i4>
      </vt:variant>
    </vt:vector>
  </HeadingPairs>
  <TitlesOfParts>
    <vt:vector size="11" baseType="lpstr">
      <vt:lpstr>Arial</vt:lpstr>
      <vt:lpstr>Arial</vt:lpstr>
      <vt:lpstr>Calibri</vt:lpstr>
      <vt:lpstr>Intro slide</vt:lpstr>
      <vt:lpstr>1_Intro slide Black</vt:lpstr>
      <vt:lpstr>Content slide UG</vt:lpstr>
      <vt:lpstr>1_Content slide UG Black</vt:lpstr>
      <vt:lpstr>1_Content slide Open day</vt:lpstr>
      <vt:lpstr>2_Content slide Open day Black</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Honeyman, Danny</cp:lastModifiedBy>
  <cp:revision>117</cp:revision>
  <dcterms:created xsi:type="dcterms:W3CDTF">2017-07-13T14:47:43Z</dcterms:created>
  <dcterms:modified xsi:type="dcterms:W3CDTF">2024-09-13T07:53:09Z</dcterms:modified>
</cp:coreProperties>
</file>